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85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6E951B-ED41-9D40-4499-D62648335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5898" y="-138545"/>
            <a:ext cx="12846867" cy="2862358"/>
          </a:xfrm>
        </p:spPr>
        <p:txBody>
          <a:bodyPr>
            <a:noAutofit/>
          </a:bodyPr>
          <a:lstStyle/>
          <a:p>
            <a:pPr algn="ctr"/>
            <a:r>
              <a:rPr lang="pl-PL" sz="9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RELACJA Z RÓWIEŚNIKAMI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D00B64-AF1F-9D3F-2C6D-2320903B8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08" y="2567709"/>
            <a:ext cx="10734393" cy="42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CA64AA-09C8-4BA1-6E5D-A5078B7F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509" y="0"/>
            <a:ext cx="10843492" cy="6858000"/>
          </a:xfrm>
        </p:spPr>
        <p:txBody>
          <a:bodyPr>
            <a:noAutofit/>
          </a:bodyPr>
          <a:lstStyle/>
          <a:p>
            <a:r>
              <a:rPr lang="pl-PL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Budowanie przyjaźni:                                  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Opiera się na szacunku, empatii, współpracy i umiejętności rozwiązywania konfliktów.</a:t>
            </a:r>
          </a:p>
          <a:p>
            <a:r>
              <a:rPr lang="pl-PL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Klucz do sukcesu:                                    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Otwartość i wzajemne zrozumienie są kluczowe w każdej relacji.</a:t>
            </a:r>
          </a:p>
          <a:p>
            <a:r>
              <a:rPr lang="pl-PL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Przyjaźń:                                                                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wartościowa relacja, która wymaga pracy, ale przynosi wiele korzyści w życiu.</a:t>
            </a:r>
          </a:p>
        </p:txBody>
      </p:sp>
    </p:spTree>
    <p:extLst>
      <p:ext uri="{BB962C8B-B14F-4D97-AF65-F5344CB8AC3E}">
        <p14:creationId xmlns:p14="http://schemas.microsoft.com/office/powerpoint/2010/main" val="187929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16BD8F-74D8-0C01-9ECB-B118A61F9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0"/>
            <a:ext cx="6095999" cy="7426036"/>
          </a:xfrm>
        </p:spPr>
        <p:txBody>
          <a:bodyPr>
            <a:noAutofit/>
          </a:bodyPr>
          <a:lstStyle/>
          <a:p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Definicja przyjaźni:                </a:t>
            </a:r>
            <a:r>
              <a:rPr lang="pl-PL" sz="3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Przyjaźń to bliska relacja, oparta na wzajemnym szacunku, zaufaniu i wsparciu.</a:t>
            </a:r>
          </a:p>
          <a:p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przyjaźń jest ważna?                          </a:t>
            </a:r>
            <a:r>
              <a:rPr lang="pl-PL" sz="3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Przyjaciele pomagają nam czuć się akceptowanymi, wspierają nas w trudnych chwilach, uczą współpracy i rozwijają naszą empatię.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FA9CA9-EBDA-5433-1D03-CB0D49A9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8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7C251-818B-29C3-3B33-ACE6623E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6" y="-212756"/>
            <a:ext cx="12188287" cy="196460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Budowanie pozytywnych relacji z rówieśnikami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28DD7D-4A0A-4805-F589-9257BE1A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054" y="1828800"/>
            <a:ext cx="6640945" cy="5106154"/>
          </a:xfrm>
        </p:spPr>
        <p:txBody>
          <a:bodyPr>
            <a:normAutofit lnSpcReduction="10000"/>
          </a:bodyPr>
          <a:lstStyle/>
          <a:p>
            <a:r>
              <a:rPr lang="pl-PL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Szacunek:                                    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Traktowanie innych z szacunkiem to podstawa każdej dobrej relacji. Słuchaj ich uważnie i akceptuj różnice.</a:t>
            </a:r>
          </a:p>
          <a:p>
            <a:r>
              <a:rPr lang="pl-PL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Otwartość:                                          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Bycie otwartym i szczerym wobec przyjaciół buduje wzajemne zaufanie.</a:t>
            </a:r>
          </a:p>
          <a:p>
            <a:r>
              <a:rPr lang="pl-PL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Wspólne zainteresowania: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Budowanie przyjaźni jest łatwiejsze, gdy dzielimy się wspólnymi zainteresowaniami.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3691C0-E49D-3334-89A9-E8383BA30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8800"/>
            <a:ext cx="555105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6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CE50A-BD3E-AC89-654F-449EF351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54" y="0"/>
            <a:ext cx="10743445" cy="1905000"/>
          </a:xfrm>
        </p:spPr>
        <p:txBody>
          <a:bodyPr/>
          <a:lstStyle/>
          <a:p>
            <a:pPr algn="ctr"/>
            <a:r>
              <a:rPr lang="pl-PL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Empatia – klucz do przyjaźni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83B04-4853-9D68-457C-D33ABBB25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53" y="1046375"/>
            <a:ext cx="11230946" cy="5726784"/>
          </a:xfrm>
        </p:spPr>
        <p:txBody>
          <a:bodyPr>
            <a:noAutofit/>
          </a:bodyPr>
          <a:lstStyle/>
          <a:p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Definicja empatii:                                                          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Empatia to zdolność do zrozumienia i współodczuwania emocji drugiej osoby.</a:t>
            </a:r>
          </a:p>
          <a:p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empatia jest ważna?                                                                                                      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Pozwala nam lepiej rozumieć potrzeby i uczucia przyjaciół, co buduje głębszą relację.</a:t>
            </a:r>
          </a:p>
          <a:p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rozwijać empatię?                                                                                                          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Słuchaj, zadawaj pytania, okazuj wsparcie i zainteresowanie uczuciami innych.</a:t>
            </a:r>
          </a:p>
        </p:txBody>
      </p:sp>
    </p:spTree>
    <p:extLst>
      <p:ext uri="{BB962C8B-B14F-4D97-AF65-F5344CB8AC3E}">
        <p14:creationId xmlns:p14="http://schemas.microsoft.com/office/powerpoint/2010/main" val="240737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87AE40-B43E-4487-B9DD-441333A2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65" y="-1"/>
            <a:ext cx="10453735" cy="2218099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Znaczenie współpracy w przyjaźni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F97FD6-A023-29B8-B64A-39F6A85A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174" y="937032"/>
            <a:ext cx="5727826" cy="5920968"/>
          </a:xfrm>
        </p:spPr>
        <p:txBody>
          <a:bodyPr>
            <a:noAutofit/>
          </a:bodyPr>
          <a:lstStyle/>
          <a:p>
            <a:r>
              <a:rPr lang="pl-PL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Wspólne cele:                            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Przyjaźń rozwija się poprzez wspólne działania, takie jak wspólne projekty, zabawy czy pomaganie sobie nawzajem.</a:t>
            </a:r>
          </a:p>
          <a:p>
            <a:r>
              <a:rPr lang="pl-PL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Podział obowiązków:</a:t>
            </a:r>
            <a:r>
              <a:rPr lang="pl-PL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oznacza sprawiedliwy podział obowiązków i zadań.</a:t>
            </a:r>
          </a:p>
          <a:p>
            <a:r>
              <a:rPr lang="pl-PL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Wzajemne wsparcie:           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 przyjacielowi w trudnych momentach wzmacnia więź.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939FD8-03F5-508C-C2C1-F1767DA7D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7033"/>
            <a:ext cx="6464175" cy="59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4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127693-B933-8874-E0CD-EED502A5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76953"/>
            <a:ext cx="12409285" cy="1765426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Rozwiązywanie konfliktów w przyjaźni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748C86-572C-F7BC-58E6-73A9F3E4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154" y="1833328"/>
            <a:ext cx="7085846" cy="5359649"/>
          </a:xfrm>
        </p:spPr>
        <p:txBody>
          <a:bodyPr>
            <a:noAutofit/>
          </a:bodyPr>
          <a:lstStyle/>
          <a:p>
            <a:r>
              <a:rPr lang="pl-PL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Zrozumienie przyczyny konfliktu: </a:t>
            </a: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Często nieporozumienia wynikają z braku komunikacji lub różnicy w potrzebach.</a:t>
            </a:r>
          </a:p>
          <a:p>
            <a:r>
              <a:rPr lang="pl-PL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Otwarte rozmowy:    </a:t>
            </a:r>
            <a:r>
              <a:rPr lang="pl-PL" sz="28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Ważne jest, aby mówić o swoich uczuciach w sposób spokojny i bez oskarżeń.</a:t>
            </a:r>
          </a:p>
          <a:p>
            <a:r>
              <a:rPr lang="pl-PL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Szukaj kompromisów:                       </a:t>
            </a: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Przyjaciele muszą nauczyć się dochodzić do porozumienia, które będzie satysfakcjonujące dla obu stron.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B0B70CB-5E6A-36FF-6EA5-C011EB47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33328"/>
            <a:ext cx="5106155" cy="50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0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2B439-5B25-A840-B137-32F62B48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" y="-244444"/>
            <a:ext cx="11811754" cy="1905000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rozmawiać w trudnych sytuacjach?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59D9A-5666-91F4-E001-B0E70D03A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293" y="1660556"/>
            <a:ext cx="6723707" cy="5029200"/>
          </a:xfrm>
        </p:spPr>
        <p:txBody>
          <a:bodyPr>
            <a:noAutofit/>
          </a:bodyPr>
          <a:lstStyle/>
          <a:p>
            <a:r>
              <a:rPr lang="pl-PL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„Ja" komunikaty:                             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Mów o swoich uczuciach, np. "Czuję się zraniony, gdy..." zamiast oskarżać, np. "Zawsze to robisz!„</a:t>
            </a:r>
          </a:p>
          <a:p>
            <a:r>
              <a:rPr lang="pl-PL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Słuchanie aktywne:                                  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 się na zrozumieniu punktu widzenia drugiej osoby, nie przerywaj.</a:t>
            </a:r>
          </a:p>
          <a:p>
            <a:r>
              <a:rPr lang="pl-PL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Unikanie eskalacji:                                  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Staraj się nie podnosić głosu i unikać słów, które mogą zranić.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0D451-6CD4-519A-D9A2-E2214AEDD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546829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9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782A68-0519-0770-9206-A94EA905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905000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Wyzwania w budowaniu przyjaźni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D92A5-CB78-D8E6-D0B3-A1A91A476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241" y="2133600"/>
            <a:ext cx="11192759" cy="4724400"/>
          </a:xfrm>
        </p:spPr>
        <p:txBody>
          <a:bodyPr>
            <a:normAutofit/>
          </a:bodyPr>
          <a:lstStyle/>
          <a:p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Nieporozumienia i różnice:                                                                                            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Każda przyjaźń napotyka trudności, jednak ważne jest, aby nie unikać rozmów o problemach.</a:t>
            </a:r>
          </a:p>
          <a:p>
            <a:r>
              <a:rPr lang="pl-PL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Radzenie sobie z zazdrością:                                                                                                  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przyjaźni pojawiają się czasem uczucia zazdrości – otwarta komunikacja może pomóc rozwiązać te emocje.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021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F74F0-5015-69DC-E852-18C772FC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43" y="0"/>
            <a:ext cx="111109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Korzyści z trwałych przyjaźni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A6DC55-62FC-E52C-04D3-C83BBB8F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1366982"/>
            <a:ext cx="10760364" cy="5491018"/>
          </a:xfrm>
        </p:spPr>
        <p:txBody>
          <a:bodyPr>
            <a:noAutofit/>
          </a:bodyPr>
          <a:lstStyle/>
          <a:p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emocjonalne</a:t>
            </a:r>
            <a:r>
              <a:rPr lang="pl-PL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Przyjaciele pomagają nam przechodzić przez trudne momenty.</a:t>
            </a:r>
          </a:p>
          <a:p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Rozwój osobisty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Dzięki przyjaźni uczymy się o sobie i rozwijamy umiejętności społeczne.</a:t>
            </a:r>
          </a:p>
          <a:p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Poczucie przynależności</a:t>
            </a:r>
            <a:r>
              <a:rPr lang="pl-PL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Przyjaźnie wzmacniają nasze poczucie bycia częścią społeczności.</a:t>
            </a:r>
          </a:p>
        </p:txBody>
      </p:sp>
    </p:spTree>
    <p:extLst>
      <p:ext uri="{BB962C8B-B14F-4D97-AF65-F5344CB8AC3E}">
        <p14:creationId xmlns:p14="http://schemas.microsoft.com/office/powerpoint/2010/main" val="260987806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</TotalTime>
  <Words>452</Words>
  <Application>Microsoft Office PowerPoint</Application>
  <PresentationFormat>Panoramiczny</PresentationFormat>
  <Paragraphs>33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Smuga</vt:lpstr>
      <vt:lpstr>RELACJA Z RÓWIEŚNIKAMI</vt:lpstr>
      <vt:lpstr>Prezentacja programu PowerPoint</vt:lpstr>
      <vt:lpstr>Budowanie pozytywnych relacji z rówieśnikami </vt:lpstr>
      <vt:lpstr>Empatia – klucz do przyjaźni </vt:lpstr>
      <vt:lpstr>Znaczenie współpracy w przyjaźni</vt:lpstr>
      <vt:lpstr>Rozwiązywanie konfliktów w przyjaźni</vt:lpstr>
      <vt:lpstr>Jak rozmawiać w trudnych sytuacjach?</vt:lpstr>
      <vt:lpstr>Wyzwania w budowaniu przyjaźni</vt:lpstr>
      <vt:lpstr>Korzyści z trwałych przyjaźni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l.niedziela</dc:creator>
  <cp:lastModifiedBy>l.niedziela</cp:lastModifiedBy>
  <cp:revision>8</cp:revision>
  <dcterms:created xsi:type="dcterms:W3CDTF">2024-10-04T06:11:40Z</dcterms:created>
  <dcterms:modified xsi:type="dcterms:W3CDTF">2024-10-07T09:52:06Z</dcterms:modified>
</cp:coreProperties>
</file>